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AFD8A-E093-40AE-B16E-AF475A01366E}" type="datetimeFigureOut">
              <a:rPr lang="nl-NL" smtClean="0"/>
              <a:t>18-1-2015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CFA4-3D60-46A4-B6A8-8C7FFFF3585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187624" y="69269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Vroeger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508104" y="76470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Nu</a:t>
            </a:r>
            <a:endParaRPr lang="nl-NL" sz="3600" dirty="0"/>
          </a:p>
        </p:txBody>
      </p:sp>
      <p:pic>
        <p:nvPicPr>
          <p:cNvPr id="11266" name="Picture 2" descr="http://3.bp.blogspot.com/-w78dDD0J97E/Tc5r_Ny7sKI/AAAAAAAABaM/jrBPhqVHU-E/s1600/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2736304" cy="2052228"/>
          </a:xfrm>
          <a:prstGeom prst="rect">
            <a:avLst/>
          </a:prstGeom>
          <a:noFill/>
        </p:spPr>
      </p:pic>
      <p:pic>
        <p:nvPicPr>
          <p:cNvPr id="11268" name="Picture 4" descr="http://www.herbergdepot.nl/wp-content/uploads/2011/05/IMG_3856-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221088"/>
            <a:ext cx="2736304" cy="1825628"/>
          </a:xfrm>
          <a:prstGeom prst="rect">
            <a:avLst/>
          </a:prstGeom>
          <a:noFill/>
        </p:spPr>
      </p:pic>
      <p:pic>
        <p:nvPicPr>
          <p:cNvPr id="11270" name="Picture 6" descr="http://www.levensmiddelenkrant.nl/sites/default/files/styles/w620_h366/public/nieuws/lidl_uithangbord-a900x525.jpg?itok=OEv5BjS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00808"/>
            <a:ext cx="3171499" cy="1872208"/>
          </a:xfrm>
          <a:prstGeom prst="rect">
            <a:avLst/>
          </a:prstGeom>
          <a:noFill/>
        </p:spPr>
      </p:pic>
      <p:pic>
        <p:nvPicPr>
          <p:cNvPr id="11272" name="Picture 8" descr="http://www.outofhome-shops.nl/sites/default/files/styles/w620_h366/public/nieuws/mcdonalds_uithangbord4_resized_site.jpg?itok=3Yd2WNQ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10720" y="4073733"/>
            <a:ext cx="3415461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Sanne Vagevuur</dc:creator>
  <cp:lastModifiedBy>Sanne Vagevuur</cp:lastModifiedBy>
  <cp:revision>2</cp:revision>
  <dcterms:created xsi:type="dcterms:W3CDTF">2015-01-18T13:32:12Z</dcterms:created>
  <dcterms:modified xsi:type="dcterms:W3CDTF">2015-01-18T13:44:35Z</dcterms:modified>
</cp:coreProperties>
</file>