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FD8A-E093-40AE-B16E-AF475A01366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FD8A-E093-40AE-B16E-AF475A01366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FD8A-E093-40AE-B16E-AF475A01366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FD8A-E093-40AE-B16E-AF475A01366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FD8A-E093-40AE-B16E-AF475A01366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FD8A-E093-40AE-B16E-AF475A01366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FD8A-E093-40AE-B16E-AF475A01366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FD8A-E093-40AE-B16E-AF475A01366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FD8A-E093-40AE-B16E-AF475A01366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FD8A-E093-40AE-B16E-AF475A01366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FD8A-E093-40AE-B16E-AF475A01366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AFD8A-E093-40AE-B16E-AF475A01366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187624" y="692696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smtClean="0"/>
              <a:t>Vroeger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5508104" y="764704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smtClean="0"/>
              <a:t>Nu</a:t>
            </a:r>
            <a:endParaRPr lang="nl-NL" sz="3600" dirty="0"/>
          </a:p>
        </p:txBody>
      </p:sp>
      <p:pic>
        <p:nvPicPr>
          <p:cNvPr id="11266" name="Picture 2" descr="http://3.bp.blogspot.com/-w78dDD0J97E/Tc5r_Ny7sKI/AAAAAAAABaM/jrBPhqVHU-E/s1600/05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700808"/>
            <a:ext cx="2736304" cy="2052228"/>
          </a:xfrm>
          <a:prstGeom prst="rect">
            <a:avLst/>
          </a:prstGeom>
          <a:noFill/>
        </p:spPr>
      </p:pic>
      <p:pic>
        <p:nvPicPr>
          <p:cNvPr id="11268" name="Picture 4" descr="http://www.herbergdepot.nl/wp-content/uploads/2011/05/IMG_3856-Sm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4221088"/>
            <a:ext cx="2736304" cy="1825628"/>
          </a:xfrm>
          <a:prstGeom prst="rect">
            <a:avLst/>
          </a:prstGeom>
          <a:noFill/>
        </p:spPr>
      </p:pic>
      <p:pic>
        <p:nvPicPr>
          <p:cNvPr id="11270" name="Picture 6" descr="http://www.levensmiddelenkrant.nl/sites/default/files/styles/w620_h366/public/nieuws/lidl_uithangbord-a900x525.jpg?itok=OEv5BjS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1700808"/>
            <a:ext cx="3171499" cy="1872208"/>
          </a:xfrm>
          <a:prstGeom prst="rect">
            <a:avLst/>
          </a:prstGeom>
          <a:noFill/>
        </p:spPr>
      </p:pic>
      <p:pic>
        <p:nvPicPr>
          <p:cNvPr id="11272" name="Picture 8" descr="http://www.outofhome-shops.nl/sites/default/files/styles/w620_h366/public/nieuws/mcdonalds_uithangbord4_resized_site.jpg?itok=3Yd2WNQ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10720" y="4073733"/>
            <a:ext cx="3415461" cy="2016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</Words>
  <Application>Microsoft Office PowerPoint</Application>
  <PresentationFormat>Diavoorstelling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Office-thema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Sanne Vagevuur</dc:creator>
  <cp:lastModifiedBy>maud spanjers</cp:lastModifiedBy>
  <cp:revision>2</cp:revision>
  <dcterms:created xsi:type="dcterms:W3CDTF">2015-01-18T13:32:12Z</dcterms:created>
  <dcterms:modified xsi:type="dcterms:W3CDTF">2015-01-21T14:53:02Z</dcterms:modified>
</cp:coreProperties>
</file>