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6" d="100"/>
          <a:sy n="76" d="100"/>
        </p:scale>
        <p:origin x="540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smtClean="0"/>
              <a:t>Klik om de ondertitelstijl van het model te bewerken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195FF1-7495-4166-A400-59B3D2F2521E}" type="datetimeFigureOut">
              <a:rPr lang="nl-NL" smtClean="0"/>
              <a:t>21-1-2015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A5F14-4399-41FC-8CCF-22BF2E643D3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660285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195FF1-7495-4166-A400-59B3D2F2521E}" type="datetimeFigureOut">
              <a:rPr lang="nl-NL" smtClean="0"/>
              <a:t>21-1-2015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A5F14-4399-41FC-8CCF-22BF2E643D3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279947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195FF1-7495-4166-A400-59B3D2F2521E}" type="datetimeFigureOut">
              <a:rPr lang="nl-NL" smtClean="0"/>
              <a:t>21-1-2015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A5F14-4399-41FC-8CCF-22BF2E643D3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614390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195FF1-7495-4166-A400-59B3D2F2521E}" type="datetimeFigureOut">
              <a:rPr lang="nl-NL" smtClean="0"/>
              <a:t>21-1-2015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A5F14-4399-41FC-8CCF-22BF2E643D3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054060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195FF1-7495-4166-A400-59B3D2F2521E}" type="datetimeFigureOut">
              <a:rPr lang="nl-NL" smtClean="0"/>
              <a:t>21-1-2015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A5F14-4399-41FC-8CCF-22BF2E643D3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121836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195FF1-7495-4166-A400-59B3D2F2521E}" type="datetimeFigureOut">
              <a:rPr lang="nl-NL" smtClean="0"/>
              <a:t>21-1-2015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A5F14-4399-41FC-8CCF-22BF2E643D3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007735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195FF1-7495-4166-A400-59B3D2F2521E}" type="datetimeFigureOut">
              <a:rPr lang="nl-NL" smtClean="0"/>
              <a:t>21-1-2015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A5F14-4399-41FC-8CCF-22BF2E643D3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992837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195FF1-7495-4166-A400-59B3D2F2521E}" type="datetimeFigureOut">
              <a:rPr lang="nl-NL" smtClean="0"/>
              <a:t>21-1-2015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A5F14-4399-41FC-8CCF-22BF2E643D3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692192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195FF1-7495-4166-A400-59B3D2F2521E}" type="datetimeFigureOut">
              <a:rPr lang="nl-NL" smtClean="0"/>
              <a:t>21-1-2015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A5F14-4399-41FC-8CCF-22BF2E643D3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02126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195FF1-7495-4166-A400-59B3D2F2521E}" type="datetimeFigureOut">
              <a:rPr lang="nl-NL" smtClean="0"/>
              <a:t>21-1-2015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A5F14-4399-41FC-8CCF-22BF2E643D3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557452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195FF1-7495-4166-A400-59B3D2F2521E}" type="datetimeFigureOut">
              <a:rPr lang="nl-NL" smtClean="0"/>
              <a:t>21-1-2015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A5F14-4399-41FC-8CCF-22BF2E643D3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874023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195FF1-7495-4166-A400-59B3D2F2521E}" type="datetimeFigureOut">
              <a:rPr lang="nl-NL" smtClean="0"/>
              <a:t>21-1-2015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9A5F14-4399-41FC-8CCF-22BF2E643D3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262754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11" Type="http://schemas.openxmlformats.org/officeDocument/2006/relationships/image" Target="../media/image10.jpeg"/><Relationship Id="rId5" Type="http://schemas.openxmlformats.org/officeDocument/2006/relationships/image" Target="../media/image4.jpeg"/><Relationship Id="rId10" Type="http://schemas.openxmlformats.org/officeDocument/2006/relationships/image" Target="../media/image9.gif"/><Relationship Id="rId4" Type="http://schemas.openxmlformats.org/officeDocument/2006/relationships/image" Target="../media/image3.jpeg"/><Relationship Id="rId9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www.vermeerdelft.nl/imgcontent/8_uithangbord_kollum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636526"/>
            <a:ext cx="2956638" cy="22214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4.bp.blogspot.com/-8nYgyB-iV1Q/Tm_Ehl0VpKI/AAAAAAAAXCU/5m2bC2Yl1kU/s640/Pictures16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9706"/>
          <a:stretch/>
        </p:blipFill>
        <p:spPr bwMode="auto">
          <a:xfrm>
            <a:off x="2691333" y="45647"/>
            <a:ext cx="2386280" cy="35584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http://www.reguliers.net/pictures/pigalle-uithangbord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34843" y="-1"/>
            <a:ext cx="2457157" cy="3451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Afbeelding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701041" y="452340"/>
            <a:ext cx="2921000" cy="2190750"/>
          </a:xfrm>
          <a:prstGeom prst="rect">
            <a:avLst/>
          </a:prstGeom>
        </p:spPr>
      </p:pic>
      <p:pic>
        <p:nvPicPr>
          <p:cNvPr id="3" name="Afbeelding 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232685" y="3837613"/>
            <a:ext cx="3451062" cy="2588297"/>
          </a:xfrm>
          <a:prstGeom prst="rect">
            <a:avLst/>
          </a:prstGeom>
        </p:spPr>
      </p:pic>
      <p:pic>
        <p:nvPicPr>
          <p:cNvPr id="4" name="Afbeelding 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238332" y="430032"/>
            <a:ext cx="3075086" cy="2306315"/>
          </a:xfrm>
          <a:prstGeom prst="rect">
            <a:avLst/>
          </a:prstGeom>
        </p:spPr>
      </p:pic>
      <p:pic>
        <p:nvPicPr>
          <p:cNvPr id="5" name="Afbeelding 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77666" y="1974655"/>
            <a:ext cx="2819400" cy="2114550"/>
          </a:xfrm>
          <a:prstGeom prst="rect">
            <a:avLst/>
          </a:prstGeom>
        </p:spPr>
      </p:pic>
      <p:pic>
        <p:nvPicPr>
          <p:cNvPr id="6" name="Afbeelding 5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9403055" y="3961486"/>
            <a:ext cx="3120733" cy="2340550"/>
          </a:xfrm>
          <a:prstGeom prst="rect">
            <a:avLst/>
          </a:prstGeom>
        </p:spPr>
      </p:pic>
      <p:pic>
        <p:nvPicPr>
          <p:cNvPr id="1030" name="Picture 6" descr="http://www.dbnl.org/tekst/lenn006uith01_01/lenn006uith01ill44.gif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7590" y="3604138"/>
            <a:ext cx="2857500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http://resolver.kb.nl/resolve?urn=urn:gvn:SFA02:5000222&amp;role=image&amp;size=variable"/>
          <p:cNvPicPr>
            <a:picLocks noChangeAspect="1" noChangeArrowheads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309"/>
          <a:stretch/>
        </p:blipFill>
        <p:spPr bwMode="auto">
          <a:xfrm>
            <a:off x="5261317" y="2412292"/>
            <a:ext cx="2716520" cy="28572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1533629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0</Words>
  <Application>Microsoft Office PowerPoint</Application>
  <PresentationFormat>Breedbeeld</PresentationFormat>
  <Paragraphs>0</Paragraphs>
  <Slides>1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Kantoorthema</vt:lpstr>
      <vt:lpstr>PowerPoint-presentatie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maud spanjers</dc:creator>
  <cp:lastModifiedBy>maud spanjers</cp:lastModifiedBy>
  <cp:revision>2</cp:revision>
  <dcterms:created xsi:type="dcterms:W3CDTF">2015-01-17T15:45:04Z</dcterms:created>
  <dcterms:modified xsi:type="dcterms:W3CDTF">2015-01-21T20:43:34Z</dcterms:modified>
</cp:coreProperties>
</file>