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60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99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43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540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218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77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283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921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21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574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40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95FF1-7495-4166-A400-59B3D2F2521E}" type="datetimeFigureOut">
              <a:rPr lang="nl-NL" smtClean="0"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A5F14-4399-41FC-8CCF-22BF2E643D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62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vermeerdelft.nl/imgcontent/8_uithangbord_koll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6526"/>
            <a:ext cx="2956638" cy="222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4.bp.blogspot.com/-8nYgyB-iV1Q/Tm_Ehl0VpKI/AAAAAAAAXCU/5m2bC2Yl1kU/s640/Pictures1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06"/>
          <a:stretch/>
        </p:blipFill>
        <p:spPr bwMode="auto">
          <a:xfrm>
            <a:off x="2691333" y="45647"/>
            <a:ext cx="2386280" cy="355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reguliers.net/pictures/pigalle-uithangbor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843" y="-1"/>
            <a:ext cx="2457157" cy="345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01041" y="452340"/>
            <a:ext cx="2921000" cy="2190750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32685" y="3837613"/>
            <a:ext cx="3451062" cy="2588297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38332" y="430032"/>
            <a:ext cx="3075086" cy="230631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77666" y="1974655"/>
            <a:ext cx="2819400" cy="21145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403055" y="3961486"/>
            <a:ext cx="3120733" cy="2340550"/>
          </a:xfrm>
          <a:prstGeom prst="rect">
            <a:avLst/>
          </a:prstGeom>
        </p:spPr>
      </p:pic>
      <p:pic>
        <p:nvPicPr>
          <p:cNvPr id="1030" name="Picture 6" descr="http://www.dbnl.org/tekst/lenn006uith01_01/lenn006uith01ill44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590" y="3604138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resolver.kb.nl/resolve?urn=urn:gvn:SFA02:5000222&amp;role=image&amp;size=variable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09"/>
          <a:stretch/>
        </p:blipFill>
        <p:spPr bwMode="auto">
          <a:xfrm>
            <a:off x="5261317" y="2412292"/>
            <a:ext cx="2716520" cy="2857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3362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maud spanjers</dc:creator>
  <cp:lastModifiedBy>maud spanjers</cp:lastModifiedBy>
  <cp:revision>2</cp:revision>
  <dcterms:created xsi:type="dcterms:W3CDTF">2015-01-17T15:45:04Z</dcterms:created>
  <dcterms:modified xsi:type="dcterms:W3CDTF">2015-01-21T20:43:34Z</dcterms:modified>
</cp:coreProperties>
</file>