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milieroelse.nl/images/Oostenrijk/060727%20Uithangbord%20van%20MacDonnalds%20in%20Salz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34066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.bp.blogspot.com/-hw97JWbtwG8/UImkEbBZcKI/AAAAAAAAB3A/03xONtGaW0s/s1600/foto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8"/>
          <a:stretch/>
        </p:blipFill>
        <p:spPr bwMode="auto">
          <a:xfrm>
            <a:off x="3162300" y="825500"/>
            <a:ext cx="4737100" cy="53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01.i.aliimg.com/wsphoto/v1/951532767_1/customized-stainless-steel-halo-backlit-3D-led-lighting-font-b-signboard-b-font-font-b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47" y="170796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anwesterhoven.nl/uploads/RW/Mw/RWMwRLSO6mSdgSefIrU8Sg/UITHANGBORD--4..jpg?w=319;bestfi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65" y="1896608"/>
            <a:ext cx="4099361" cy="331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1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00.i.aliimg.com/wsphoto/v0/1115968088/Animated-LED-Neon-Light-Internet-Cafe-font-b-Sign-b-font-Bright-font-b-Store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54" y="993729"/>
            <a:ext cx="62865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rukwerkindemarge.org/wp-content/uploads/2011/09/kapper_sop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774700"/>
            <a:ext cx="34861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6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0</Words>
  <Application>Microsoft Office PowerPoint</Application>
  <PresentationFormat>Breedbeeld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maud spanjers</dc:creator>
  <cp:lastModifiedBy>maud spanjers</cp:lastModifiedBy>
  <cp:revision>2</cp:revision>
  <dcterms:created xsi:type="dcterms:W3CDTF">2015-01-17T15:27:55Z</dcterms:created>
  <dcterms:modified xsi:type="dcterms:W3CDTF">2015-01-17T15:38:07Z</dcterms:modified>
</cp:coreProperties>
</file>