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5E0B9-1544-475E-B72D-07EB65395F9B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AA68D-2879-4FB0-8089-0B7C0BAB942E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6" name="Picture 12" descr="http://www.levensmiddelenkrant.nl/sites/default/files/styles/w620_h366/public/nieuws/lidl_uithangbord-a900x525.jpg?itok=OEv5BjSF"/>
          <p:cNvPicPr>
            <a:picLocks noChangeAspect="1" noChangeArrowheads="1"/>
          </p:cNvPicPr>
          <p:nvPr/>
        </p:nvPicPr>
        <p:blipFill>
          <a:blip r:embed="rId2" cstate="print"/>
          <a:srcRect l="34141" r="6111" b="21509"/>
          <a:stretch>
            <a:fillRect/>
          </a:stretch>
        </p:blipFill>
        <p:spPr bwMode="auto">
          <a:xfrm rot="21103038">
            <a:off x="1798363" y="239876"/>
            <a:ext cx="3528392" cy="2736304"/>
          </a:xfrm>
          <a:prstGeom prst="rect">
            <a:avLst/>
          </a:prstGeom>
          <a:noFill/>
        </p:spPr>
      </p:pic>
      <p:pic>
        <p:nvPicPr>
          <p:cNvPr id="11266" name="Picture 2" descr="http://www.signimage.nl/wp-content/uploads/Lino-Uithangbord.jpg"/>
          <p:cNvPicPr>
            <a:picLocks noChangeAspect="1" noChangeArrowheads="1"/>
          </p:cNvPicPr>
          <p:nvPr/>
        </p:nvPicPr>
        <p:blipFill>
          <a:blip r:embed="rId3" cstate="print"/>
          <a:srcRect l="27819" r="23497" b="21888"/>
          <a:stretch>
            <a:fillRect/>
          </a:stretch>
        </p:blipFill>
        <p:spPr bwMode="auto">
          <a:xfrm rot="20837641">
            <a:off x="-107975" y="1662393"/>
            <a:ext cx="2520280" cy="2249878"/>
          </a:xfrm>
          <a:prstGeom prst="rect">
            <a:avLst/>
          </a:prstGeom>
          <a:noFill/>
        </p:spPr>
      </p:pic>
      <p:pic>
        <p:nvPicPr>
          <p:cNvPr id="11270" name="Picture 6" descr="http://www.outofhome-shops.nl/sites/default/files/styles/w620_h366/public/nieuws/mcdonalds_uithangbord4_resized_site.jpg?itok=3Yd2WNQ8"/>
          <p:cNvPicPr>
            <a:picLocks noChangeAspect="1" noChangeArrowheads="1"/>
          </p:cNvPicPr>
          <p:nvPr/>
        </p:nvPicPr>
        <p:blipFill>
          <a:blip r:embed="rId4" cstate="print"/>
          <a:srcRect l="9755" r="15866"/>
          <a:stretch>
            <a:fillRect/>
          </a:stretch>
        </p:blipFill>
        <p:spPr bwMode="auto">
          <a:xfrm rot="21047587">
            <a:off x="1231707" y="3426498"/>
            <a:ext cx="3297009" cy="2616711"/>
          </a:xfrm>
          <a:prstGeom prst="rect">
            <a:avLst/>
          </a:prstGeom>
          <a:noFill/>
        </p:spPr>
      </p:pic>
      <p:pic>
        <p:nvPicPr>
          <p:cNvPr id="11268" name="Picture 4" descr="http://www.ledlogo.nl/ledlogo/images/diverse-foto-s/uithangbord-met-verlichting-hippedingen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95936" y="1556792"/>
            <a:ext cx="2688298" cy="2016224"/>
          </a:xfrm>
          <a:prstGeom prst="rect">
            <a:avLst/>
          </a:prstGeom>
          <a:noFill/>
        </p:spPr>
      </p:pic>
      <p:pic>
        <p:nvPicPr>
          <p:cNvPr id="11272" name="Picture 8" descr="http://internationaljustice.rnw.nl/data/files/images/lead/wikipedia-politie-uithangbord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789710">
            <a:off x="6112749" y="247588"/>
            <a:ext cx="2381250" cy="1790701"/>
          </a:xfrm>
          <a:prstGeom prst="rect">
            <a:avLst/>
          </a:prstGeom>
          <a:noFill/>
        </p:spPr>
      </p:pic>
      <p:pic>
        <p:nvPicPr>
          <p:cNvPr id="11274" name="Picture 10" descr="https://stock-foto.nationalebeeldbank.nl/nationalebeeldbank_2013-7-805062-2_coca-cola-reclamebord.jpe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685170">
            <a:off x="5569903" y="3747648"/>
            <a:ext cx="2726558" cy="2351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Diavoorstelling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Sanne Vagevuur</dc:creator>
  <cp:lastModifiedBy>maud spanjers</cp:lastModifiedBy>
  <cp:revision>1</cp:revision>
  <dcterms:created xsi:type="dcterms:W3CDTF">2015-01-18T12:19:33Z</dcterms:created>
  <dcterms:modified xsi:type="dcterms:W3CDTF">2015-01-21T14:49:09Z</dcterms:modified>
</cp:coreProperties>
</file>